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2" r:id="rId11"/>
    <p:sldId id="265" r:id="rId12"/>
    <p:sldId id="266" r:id="rId13"/>
    <p:sldId id="273" r:id="rId14"/>
    <p:sldId id="274" r:id="rId15"/>
    <p:sldId id="275" r:id="rId16"/>
    <p:sldId id="267" r:id="rId17"/>
    <p:sldId id="276" r:id="rId18"/>
    <p:sldId id="268" r:id="rId19"/>
    <p:sldId id="269" r:id="rId20"/>
    <p:sldId id="271" r:id="rId21"/>
    <p:sldId id="270" r:id="rId22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A469-D6C8-488E-B1BA-E4F50E987548}" type="datetimeFigureOut">
              <a:rPr lang="hr-HR" smtClean="0"/>
              <a:t>12.11.2012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26737-9143-4D06-84CD-C477032F12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34379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push dir="u"/>
      </p:transition>
    </mc:Choice>
    <mc:Fallback>
      <p:transition advClick="0" advTm="700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A469-D6C8-488E-B1BA-E4F50E987548}" type="datetimeFigureOut">
              <a:rPr lang="hr-HR" smtClean="0"/>
              <a:t>12.11.2012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26737-9143-4D06-84CD-C477032F12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00420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push dir="u"/>
      </p:transition>
    </mc:Choice>
    <mc:Fallback>
      <p:transition advClick="0" advTm="700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A469-D6C8-488E-B1BA-E4F50E987548}" type="datetimeFigureOut">
              <a:rPr lang="hr-HR" smtClean="0"/>
              <a:t>12.11.2012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26737-9143-4D06-84CD-C477032F12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61680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push dir="u"/>
      </p:transition>
    </mc:Choice>
    <mc:Fallback>
      <p:transition advClick="0" advTm="700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A469-D6C8-488E-B1BA-E4F50E987548}" type="datetimeFigureOut">
              <a:rPr lang="hr-HR" smtClean="0"/>
              <a:t>12.11.2012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26737-9143-4D06-84CD-C477032F12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75712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push dir="u"/>
      </p:transition>
    </mc:Choice>
    <mc:Fallback>
      <p:transition advClick="0" advTm="700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A469-D6C8-488E-B1BA-E4F50E987548}" type="datetimeFigureOut">
              <a:rPr lang="hr-HR" smtClean="0"/>
              <a:t>12.11.2012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26737-9143-4D06-84CD-C477032F12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18617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push dir="u"/>
      </p:transition>
    </mc:Choice>
    <mc:Fallback>
      <p:transition advClick="0" advTm="700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A469-D6C8-488E-B1BA-E4F50E987548}" type="datetimeFigureOut">
              <a:rPr lang="hr-HR" smtClean="0"/>
              <a:t>12.11.2012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26737-9143-4D06-84CD-C477032F12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36912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push dir="u"/>
      </p:transition>
    </mc:Choice>
    <mc:Fallback>
      <p:transition advClick="0" advTm="700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A469-D6C8-488E-B1BA-E4F50E987548}" type="datetimeFigureOut">
              <a:rPr lang="hr-HR" smtClean="0"/>
              <a:t>12.11.2012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26737-9143-4D06-84CD-C477032F12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25482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push dir="u"/>
      </p:transition>
    </mc:Choice>
    <mc:Fallback>
      <p:transition advClick="0" advTm="700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A469-D6C8-488E-B1BA-E4F50E987548}" type="datetimeFigureOut">
              <a:rPr lang="hr-HR" smtClean="0"/>
              <a:t>12.11.2012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26737-9143-4D06-84CD-C477032F12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70214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push dir="u"/>
      </p:transition>
    </mc:Choice>
    <mc:Fallback>
      <p:transition advClick="0" advTm="700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A469-D6C8-488E-B1BA-E4F50E987548}" type="datetimeFigureOut">
              <a:rPr lang="hr-HR" smtClean="0"/>
              <a:t>12.11.2012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26737-9143-4D06-84CD-C477032F12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526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push dir="u"/>
      </p:transition>
    </mc:Choice>
    <mc:Fallback>
      <p:transition advClick="0" advTm="7000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A469-D6C8-488E-B1BA-E4F50E987548}" type="datetimeFigureOut">
              <a:rPr lang="hr-HR" smtClean="0"/>
              <a:t>12.11.2012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26737-9143-4D06-84CD-C477032F12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0929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push dir="u"/>
      </p:transition>
    </mc:Choice>
    <mc:Fallback>
      <p:transition advClick="0" advTm="7000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A469-D6C8-488E-B1BA-E4F50E987548}" type="datetimeFigureOut">
              <a:rPr lang="hr-HR" smtClean="0"/>
              <a:t>12.11.2012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26737-9143-4D06-84CD-C477032F12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9085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push dir="u"/>
      </p:transition>
    </mc:Choice>
    <mc:Fallback>
      <p:transition advClick="0" advTm="700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5000">
              <a:schemeClr val="accent4">
                <a:lumMod val="60000"/>
                <a:lumOff val="40000"/>
              </a:schemeClr>
            </a:gs>
            <a:gs pos="47000">
              <a:srgbClr val="E6E6E6"/>
            </a:gs>
            <a:gs pos="43000">
              <a:srgbClr val="7D8496">
                <a:lumMod val="44000"/>
                <a:alpha val="48000"/>
              </a:srgbClr>
            </a:gs>
            <a:gs pos="100000">
              <a:srgbClr val="E6E6E6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3A469-D6C8-488E-B1BA-E4F50E987548}" type="datetimeFigureOut">
              <a:rPr lang="hr-HR" smtClean="0"/>
              <a:t>12.11.2012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26737-9143-4D06-84CD-C477032F12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98015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7000">
        <p:push dir="u"/>
      </p:transition>
    </mc:Choice>
    <mc:Fallback>
      <p:transition advClick="0" advTm="7000">
        <p:push dir="u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microsoft.com/office/2007/relationships/hdphoto" Target="../media/hdphoto3.wdp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5.wdp"/><Relationship Id="rId7" Type="http://schemas.openxmlformats.org/officeDocument/2006/relationships/image" Target="../media/image3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microsoft.com/office/2007/relationships/hdphoto" Target="../media/hdphoto9.wdp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microsoft.com/office/2007/relationships/hdphoto" Target="../media/hdphoto12.wdp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microsoft.com/office/2007/relationships/hdphoto" Target="../media/hdphoto15.wdp"/><Relationship Id="rId4" Type="http://schemas.openxmlformats.org/officeDocument/2006/relationships/image" Target="../media/image41.jpeg"/><Relationship Id="rId9" Type="http://schemas.microsoft.com/office/2007/relationships/hdphoto" Target="../media/hdphoto17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1988840"/>
            <a:ext cx="7772400" cy="1368152"/>
          </a:xfrm>
        </p:spPr>
        <p:txBody>
          <a:bodyPr/>
          <a:lstStyle/>
          <a:p>
            <a:r>
              <a:rPr lang="hr-HR" dirty="0" smtClean="0"/>
              <a:t>TERENSKA NASTAVA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212976"/>
            <a:ext cx="6400800" cy="1512168"/>
          </a:xfrm>
        </p:spPr>
        <p:txBody>
          <a:bodyPr>
            <a:normAutofit/>
          </a:bodyPr>
          <a:lstStyle/>
          <a:p>
            <a:r>
              <a:rPr lang="hr-HR" sz="8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STARA SUŠICA</a:t>
            </a:r>
            <a:endParaRPr lang="hr-HR" sz="8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7252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push dir="u"/>
      </p:transition>
    </mc:Choice>
    <mc:Fallback>
      <p:transition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" name="Rezervirano mjesto sadržaja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2656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Rezervirano mjesto sadržaja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56008"/>
            <a:ext cx="3960000" cy="297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02008"/>
            <a:ext cx="3960000" cy="297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4267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push dir="u"/>
      </p:transition>
    </mc:Choice>
    <mc:Fallback>
      <p:transition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 brani gore i dolje</a:t>
            </a:r>
            <a:endParaRPr lang="hr-HR" dirty="0"/>
          </a:p>
        </p:txBody>
      </p:sp>
      <p:pic>
        <p:nvPicPr>
          <p:cNvPr id="8" name="Rezervirano mjesto sadržaja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" t="14524" r="1"/>
          <a:stretch/>
        </p:blipFill>
        <p:spPr>
          <a:xfrm>
            <a:off x="4283968" y="3356992"/>
            <a:ext cx="4711078" cy="3096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Rezervirano mjesto sadržaja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532" y="1880828"/>
            <a:ext cx="4104456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2690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push dir="u"/>
      </p:transition>
    </mc:Choice>
    <mc:Fallback>
      <p:transition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Park šuma Golubinjak</a:t>
            </a: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r-HR" dirty="0" smtClean="0"/>
              <a:t>Kraljica šume</a:t>
            </a:r>
            <a:endParaRPr lang="hr-HR" dirty="0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87" y="3138661"/>
            <a:ext cx="4131535" cy="3098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1980" y="2834934"/>
            <a:ext cx="3888432" cy="2916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ezervirano mjesto sadržaja 4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124744"/>
            <a:ext cx="2556000" cy="191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5831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push dir="u"/>
      </p:transition>
    </mc:Choice>
    <mc:Fallback>
      <p:transition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6672"/>
            <a:ext cx="2664000" cy="35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167781"/>
            <a:ext cx="4176000" cy="3132000"/>
          </a:xfrm>
          <a:prstGeom prst="rect">
            <a:avLst/>
          </a:prstGeom>
        </p:spPr>
      </p:pic>
      <p:pic>
        <p:nvPicPr>
          <p:cNvPr id="8" name="Rezervirano mjesto sadržaja 7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620688"/>
            <a:ext cx="3240000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6270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push dir="u"/>
      </p:transition>
    </mc:Choice>
    <mc:Fallback>
      <p:transition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Park šuma Golubinjak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44" y="1124744"/>
            <a:ext cx="3780000" cy="283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56534"/>
            <a:ext cx="3780000" cy="283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980190"/>
            <a:ext cx="3780000" cy="283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980190"/>
            <a:ext cx="3780000" cy="283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080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push dir="u"/>
      </p:transition>
    </mc:Choice>
    <mc:Fallback>
      <p:transition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 putu prema Ledenoj špilji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268760"/>
            <a:ext cx="3240000" cy="243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51" y="1196752"/>
            <a:ext cx="3420000" cy="256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789040"/>
            <a:ext cx="3420000" cy="256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91760" y="3504064"/>
            <a:ext cx="3504000" cy="26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0833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push dir="u"/>
      </p:transition>
    </mc:Choice>
    <mc:Fallback>
      <p:transition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28" name="Rezervirano mjesto sadržaja 2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776" y="620688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Rezervirano mjesto sadržaja 2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1464" y="1691744"/>
            <a:ext cx="4536000" cy="340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068960"/>
            <a:ext cx="4464000" cy="33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6230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push dir="u"/>
      </p:transition>
    </mc:Choice>
    <mc:Fallback>
      <p:transition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16832"/>
            <a:ext cx="3060000" cy="40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0648"/>
            <a:ext cx="4248000" cy="31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573016"/>
            <a:ext cx="3924000" cy="294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1904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push dir="u"/>
      </p:transition>
    </mc:Choice>
    <mc:Fallback>
      <p:transition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Tata Mario u HE Vrelo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3780000" cy="283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196752"/>
            <a:ext cx="3780000" cy="283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917577"/>
            <a:ext cx="3780000" cy="283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917577"/>
            <a:ext cx="3780000" cy="283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5421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push dir="u"/>
      </p:transition>
    </mc:Choice>
    <mc:Fallback>
      <p:transition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1" name="Rezervirano mjesto sadržaja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08720"/>
            <a:ext cx="6804000" cy="510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2513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push dir="u"/>
      </p:transition>
    </mc:Choice>
    <mc:Fallback>
      <p:transition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POLAZAK IZ VRHA</a:t>
            </a:r>
            <a:endParaRPr lang="hr-HR" dirty="0"/>
          </a:p>
        </p:txBody>
      </p:sp>
      <p:pic>
        <p:nvPicPr>
          <p:cNvPr id="9" name="Rezervirano mjesto sadržaja 8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773156"/>
            <a:ext cx="6336704" cy="4264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24500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push dir="u"/>
      </p:transition>
    </mc:Choice>
    <mc:Fallback>
      <p:transition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 vlakiću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04" b="13735"/>
          <a:stretch/>
        </p:blipFill>
        <p:spPr>
          <a:xfrm>
            <a:off x="179512" y="1268760"/>
            <a:ext cx="4176000" cy="2771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Rezervirano mjesto sadržaja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776" y="1268760"/>
            <a:ext cx="3708000" cy="278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89040"/>
            <a:ext cx="3852000" cy="288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6183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push dir="u"/>
      </p:transition>
    </mc:Choice>
    <mc:Fallback>
      <p:transition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U brodiću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73016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01008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09344"/>
            <a:ext cx="4248000" cy="31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9193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push dir="u"/>
      </p:transition>
    </mc:Choice>
    <mc:Fallback>
      <p:transition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DOLAZAK U STARU SUŠICU</a:t>
            </a:r>
            <a:endParaRPr lang="hr-HR" dirty="0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79408"/>
            <a:ext cx="4104456" cy="3078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Rezervirano mjesto sadržaja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13" y="2924944"/>
            <a:ext cx="4134611" cy="3100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38662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push dir="u"/>
      </p:transition>
    </mc:Choice>
    <mc:Fallback>
      <p:transition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MARENDA, PA RAZGLEDAVANJE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029987"/>
            <a:ext cx="3168352" cy="3847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Rezervirano mjesto sadržaja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97747" y="1591085"/>
            <a:ext cx="4038600" cy="3393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81395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push dir="u"/>
      </p:transition>
    </mc:Choice>
    <mc:Fallback>
      <p:transition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STRIC JOHAN I HARMONIKA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1703683"/>
            <a:ext cx="5688632" cy="4265010"/>
          </a:xfrm>
        </p:spPr>
      </p:pic>
    </p:spTree>
    <p:extLst>
      <p:ext uri="{BB962C8B-B14F-4D97-AF65-F5344CB8AC3E}">
        <p14:creationId xmlns:p14="http://schemas.microsoft.com/office/powerpoint/2010/main" val="2478187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push dir="u"/>
      </p:transition>
    </mc:Choice>
    <mc:Fallback>
      <p:transition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IGRA I ZABAVA</a:t>
            </a:r>
            <a:endParaRPr lang="hr-HR" dirty="0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068960"/>
            <a:ext cx="4416490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Rezervirano mjesto sadržaja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47295" y="1701577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361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push dir="u"/>
      </p:transition>
    </mc:Choice>
    <mc:Fallback>
      <p:transition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r-HR" dirty="0"/>
          </a:p>
        </p:txBody>
      </p:sp>
      <p:pic>
        <p:nvPicPr>
          <p:cNvPr id="8" name="Rezervirano mjesto sadržaja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996952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Rezervirano mjesto sadržaja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767" y="1485553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38644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push dir="u"/>
      </p:transition>
    </mc:Choice>
    <mc:Fallback>
      <p:transition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TERENSKA NASTAVA </a:t>
            </a: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Podnaslov 5"/>
          <p:cNvSpPr>
            <a:spLocks noGrp="1"/>
          </p:cNvSpPr>
          <p:nvPr>
            <p:ph type="subTitle" idx="1"/>
          </p:nvPr>
        </p:nvSpPr>
        <p:spPr>
          <a:xfrm>
            <a:off x="1371600" y="3501008"/>
            <a:ext cx="6400800" cy="1368152"/>
          </a:xfrm>
        </p:spPr>
        <p:txBody>
          <a:bodyPr>
            <a:normAutofit/>
          </a:bodyPr>
          <a:lstStyle/>
          <a:p>
            <a:r>
              <a:rPr lang="hr-HR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LOKVE - FUŽINE</a:t>
            </a:r>
            <a:endParaRPr lang="hr-HR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3929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push dir="u"/>
      </p:transition>
    </mc:Choice>
    <mc:Fallback>
      <p:transition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800" dirty="0" smtClean="0"/>
              <a:t>Lokvarsko jezero</a:t>
            </a:r>
            <a:endParaRPr lang="hr-HR" sz="4800" dirty="0"/>
          </a:p>
        </p:txBody>
      </p:sp>
      <p:pic>
        <p:nvPicPr>
          <p:cNvPr id="10" name="Rezervirano mjesto sadržaj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3600400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Rezervirano mjesto sadržaja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645024"/>
            <a:ext cx="3894584" cy="2740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Rezervirano mjesto sadržaja 10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96752"/>
            <a:ext cx="3600400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6965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push dir="u"/>
      </p:transition>
    </mc:Choice>
    <mc:Fallback>
      <p:transition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asnoć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56</Words>
  <Application>Microsoft Office PowerPoint</Application>
  <PresentationFormat>Prikaz na zaslonu (4:3)</PresentationFormat>
  <Paragraphs>18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21</vt:i4>
      </vt:variant>
    </vt:vector>
  </HeadingPairs>
  <TitlesOfParts>
    <vt:vector size="22" baseType="lpstr">
      <vt:lpstr>Tema sustava Office</vt:lpstr>
      <vt:lpstr>TERENSKA NASTAVA</vt:lpstr>
      <vt:lpstr>POLAZAK IZ VRHA</vt:lpstr>
      <vt:lpstr>DOLAZAK U STARU SUŠICU</vt:lpstr>
      <vt:lpstr>MARENDA, PA RAZGLEDAVANJE</vt:lpstr>
      <vt:lpstr>STRIC JOHAN I HARMONIKA</vt:lpstr>
      <vt:lpstr>IGRA I ZABAVA</vt:lpstr>
      <vt:lpstr>PowerPointova prezentacija</vt:lpstr>
      <vt:lpstr>TERENSKA NASTAVA </vt:lpstr>
      <vt:lpstr>Lokvarsko jezero</vt:lpstr>
      <vt:lpstr>PowerPointova prezentacija</vt:lpstr>
      <vt:lpstr>Na brani gore i dolje</vt:lpstr>
      <vt:lpstr>Park šuma Golubinjak</vt:lpstr>
      <vt:lpstr>PowerPointova prezentacija</vt:lpstr>
      <vt:lpstr>Park šuma Golubinjak</vt:lpstr>
      <vt:lpstr>Na putu prema Ledenoj špilji</vt:lpstr>
      <vt:lpstr>PowerPointova prezentacija</vt:lpstr>
      <vt:lpstr>PowerPointova prezentacija</vt:lpstr>
      <vt:lpstr>Tata Mario u HE Vrelo</vt:lpstr>
      <vt:lpstr>PowerPointova prezentacija</vt:lpstr>
      <vt:lpstr>U vlakiću</vt:lpstr>
      <vt:lpstr>U brodiću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TERENSKE NASTAVE</dc:title>
  <dc:creator>snježana</dc:creator>
  <cp:lastModifiedBy>snježana</cp:lastModifiedBy>
  <cp:revision>13</cp:revision>
  <dcterms:created xsi:type="dcterms:W3CDTF">2012-10-17T17:06:24Z</dcterms:created>
  <dcterms:modified xsi:type="dcterms:W3CDTF">2012-11-12T20:02:36Z</dcterms:modified>
</cp:coreProperties>
</file>