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04FFE73-7BDC-4AAF-9478-C0208191222C}" type="datetimeFigureOut">
              <a:rPr lang="hr-HR" smtClean="0"/>
              <a:t>17.10.2012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EF5A2D6-2B27-4C90-A76F-7557AB73E3C2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2000" dirty="0" smtClean="0"/>
              <a:t>ŠKOLSKA </a:t>
            </a:r>
            <a:r>
              <a:rPr lang="hr-HR" sz="2000" dirty="0" smtClean="0"/>
              <a:t>GODINA 2011./12.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dirty="0" smtClean="0"/>
              <a:t>IZLET PRVI RAZRED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5911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717958" cy="278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2099" y="656693"/>
            <a:ext cx="31683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4536504" cy="86409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hr-HR" sz="3600" dirty="0" smtClean="0"/>
              <a:t>U POPOVIĆEVOM MLINU</a:t>
            </a:r>
            <a:endParaRPr lang="hr-HR" sz="3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8" y="3654670"/>
            <a:ext cx="3825992" cy="286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496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5259" y="2329397"/>
            <a:ext cx="384946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112568" cy="701040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hr-HR" sz="3600" dirty="0" smtClean="0"/>
              <a:t>HE MUNJARA ZELENI VIR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44367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447" y="2199059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0383" y="2062585"/>
            <a:ext cx="3470275" cy="260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00800" cy="86409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hr-HR" sz="3600" dirty="0" smtClean="0"/>
              <a:t>GRANIČNI PRIJELAZ BROD NA KUPI</a:t>
            </a:r>
            <a:endParaRPr lang="hr-HR" sz="36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501008"/>
            <a:ext cx="4008445" cy="30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02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577" y="2084188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3039" y="1927921"/>
            <a:ext cx="3344963" cy="260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200800" cy="64807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U DELNICAMA  HOTEL RISNJAK</a:t>
            </a:r>
            <a:endParaRPr lang="hr-HR" sz="3600" dirty="0"/>
          </a:p>
        </p:txBody>
      </p:sp>
      <p:pic>
        <p:nvPicPr>
          <p:cNvPr id="7" name="Rezervirano mjesto sadržaj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881" y="3430935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48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886200" cy="291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r-HR" sz="3600" dirty="0" smtClean="0"/>
              <a:t>STIŽU PALAČINKE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1892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339752" y="975360"/>
            <a:ext cx="4824536" cy="70104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MAMA KRISTINA I FILIP</a:t>
            </a:r>
            <a:endParaRPr lang="hr-HR" sz="36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4383" y="2468265"/>
            <a:ext cx="43434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335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Prilagođeno 1">
      <a:dk1>
        <a:srgbClr val="000000"/>
      </a:dk1>
      <a:lt1>
        <a:srgbClr val="FFFFFF"/>
      </a:lt1>
      <a:dk2>
        <a:srgbClr val="46464A"/>
      </a:dk2>
      <a:lt2>
        <a:srgbClr val="E9EDF1"/>
      </a:lt2>
      <a:accent1>
        <a:srgbClr val="D3DCE3"/>
      </a:accent1>
      <a:accent2>
        <a:srgbClr val="BDCBD4"/>
      </a:accent2>
      <a:accent3>
        <a:srgbClr val="E0EEF2"/>
      </a:accent3>
      <a:accent4>
        <a:srgbClr val="92A9B9"/>
      </a:accent4>
      <a:accent5>
        <a:srgbClr val="2B5967"/>
      </a:accent5>
      <a:accent6>
        <a:srgbClr val="C2DDE5"/>
      </a:accent6>
      <a:hlink>
        <a:srgbClr val="A3CCD8"/>
      </a:hlink>
      <a:folHlink>
        <a:srgbClr val="4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60</TotalTime>
  <Words>31</Words>
  <Application>Microsoft Office PowerPoint</Application>
  <PresentationFormat>Prikaz na zaslonu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BlackTie</vt:lpstr>
      <vt:lpstr>IZLET PRVI RAZRED</vt:lpstr>
      <vt:lpstr>U POPOVIĆEVOM MLINU</vt:lpstr>
      <vt:lpstr>HE MUNJARA ZELENI VIR</vt:lpstr>
      <vt:lpstr>GRANIČNI PRIJELAZ BROD NA KUPI</vt:lpstr>
      <vt:lpstr>U DELNICAMA  HOTEL RISNJAK</vt:lpstr>
      <vt:lpstr>STIŽU PALAČINKE</vt:lpstr>
      <vt:lpstr>MAMA KRISTINA I FILIP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PRVI RAZRED</dc:title>
  <dc:creator>snježana</dc:creator>
  <cp:lastModifiedBy>snježana</cp:lastModifiedBy>
  <cp:revision>6</cp:revision>
  <dcterms:created xsi:type="dcterms:W3CDTF">2012-10-17T18:54:36Z</dcterms:created>
  <dcterms:modified xsi:type="dcterms:W3CDTF">2012-10-17T20:01:37Z</dcterms:modified>
</cp:coreProperties>
</file>