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2823EB-55A3-4B62-94D2-875D7A15D9E0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7F0672-028A-4FA5-A575-37E82A8E9E7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996633"/>
                </a:solidFill>
              </a:rPr>
              <a:t>GOST U RAZREDU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27200" y="3356992"/>
            <a:ext cx="5712179" cy="864096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bg2"/>
                </a:solidFill>
                <a:latin typeface="+mj-lt"/>
              </a:rPr>
              <a:t>TATA DRAŽEN</a:t>
            </a:r>
            <a:endParaRPr lang="hr-HR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2232248" cy="1674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3656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89345" cy="811218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2">
                    <a:lumMod val="50000"/>
                  </a:schemeClr>
                </a:solidFill>
              </a:rPr>
              <a:t>TATA DRAŽEN I DINO</a:t>
            </a:r>
            <a:endParaRPr lang="hr-H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" name="Rezervirano mjesto sadržaja 2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3696" y="2318792"/>
            <a:ext cx="3427188" cy="2479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Rezervirano mjesto sadržaja 2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3357" y="2853547"/>
            <a:ext cx="3461271" cy="2595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6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STRUČNO OBJAŠNJENJE</a:t>
            </a:r>
            <a:endParaRPr lang="hr-HR" sz="32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598" y="2748930"/>
            <a:ext cx="3200400" cy="24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3505564" cy="26291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9106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RASRAVA I ZNATIŽELJA</a:t>
            </a:r>
            <a:endParaRPr lang="hr-HR" sz="32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3200400" cy="24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0968"/>
            <a:ext cx="3200400" cy="24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6967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MUHARE, VRGANJI …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3200400" cy="24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200400" cy="24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812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POZDRAV ZA KRAJ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3200400" cy="24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3200400" cy="24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779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laž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</TotalTime>
  <Words>21</Words>
  <Application>Microsoft Office PowerPoint</Application>
  <PresentationFormat>Prikaz na zaslonu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Pribadača</vt:lpstr>
      <vt:lpstr>GOST U RAZREDU </vt:lpstr>
      <vt:lpstr>TATA DRAŽEN I DINO</vt:lpstr>
      <vt:lpstr>STRUČNO OBJAŠNJENJE</vt:lpstr>
      <vt:lpstr>RASRAVA I ZNATIŽELJA</vt:lpstr>
      <vt:lpstr>MUHARE, VRGANJI …</vt:lpstr>
      <vt:lpstr>POZDRAV ZA KRAJ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GOST U RAZREDU </dc:title>
  <dc:creator>snježana</dc:creator>
  <cp:lastModifiedBy>snježana</cp:lastModifiedBy>
  <cp:revision>4</cp:revision>
  <dcterms:created xsi:type="dcterms:W3CDTF">2012-10-09T20:56:42Z</dcterms:created>
  <dcterms:modified xsi:type="dcterms:W3CDTF">2012-10-17T17:04:11Z</dcterms:modified>
</cp:coreProperties>
</file>