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9" autoAdjust="0"/>
    <p:restoredTop sz="94660"/>
  </p:normalViewPr>
  <p:slideViewPr>
    <p:cSldViewPr>
      <p:cViewPr varScale="1">
        <p:scale>
          <a:sx n="94" d="100"/>
          <a:sy n="94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340A-EBCE-4E27-B899-D970D8925E2A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ECCD-9C17-4610-9072-405138C873D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6000" dirty="0" smtClean="0"/>
              <a:t>RECIKLIRANJE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m</a:t>
            </a:r>
            <a:r>
              <a:rPr lang="hr-HR" dirty="0" smtClean="0">
                <a:solidFill>
                  <a:schemeClr val="bg1"/>
                </a:solidFill>
              </a:rPr>
              <a:t>entorica: Snježana </a:t>
            </a:r>
            <a:r>
              <a:rPr lang="hr-HR" dirty="0" err="1" smtClean="0">
                <a:solidFill>
                  <a:schemeClr val="bg1"/>
                </a:solidFill>
              </a:rPr>
              <a:t>Sveticki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5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643192" cy="48965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 descr="DSC052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 descr="DSC052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 descr="DSC052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DSC052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040188" cy="2693459"/>
          </a:xfrm>
        </p:spPr>
      </p:pic>
      <p:pic>
        <p:nvPicPr>
          <p:cNvPr id="8" name="Rezervirano mjesto sadržaja 7" descr="DSC052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124744"/>
            <a:ext cx="4041775" cy="4752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DSC052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4040188" cy="4228489"/>
          </a:xfrm>
        </p:spPr>
      </p:pic>
      <p:pic>
        <p:nvPicPr>
          <p:cNvPr id="8" name="Rezervirano mjesto sadržaja 7" descr="DSC052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268760"/>
            <a:ext cx="4041775" cy="422901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like 9" descr="DSC052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5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5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DSC05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3960440"/>
          </a:xfrm>
        </p:spPr>
      </p:pic>
      <p:pic>
        <p:nvPicPr>
          <p:cNvPr id="8" name="Rezervirano mjesto sadržaja 7" descr="DSC052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39604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5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4176464"/>
          </a:xfrm>
        </p:spPr>
      </p:pic>
      <p:pic>
        <p:nvPicPr>
          <p:cNvPr id="6" name="Rezervirano mjesto sadržaja 5" descr="DSC052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41764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5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4248472"/>
          </a:xfrm>
        </p:spPr>
      </p:pic>
      <p:pic>
        <p:nvPicPr>
          <p:cNvPr id="6" name="Rezervirano mjesto sadržaja 5" descr="DSC052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2484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52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4038600" cy="4320480"/>
          </a:xfrm>
        </p:spPr>
      </p:pic>
      <p:pic>
        <p:nvPicPr>
          <p:cNvPr id="6" name="Rezervirano mjesto sadržaja 5" descr="DSC052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43204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5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038600" cy="2692400"/>
          </a:xfrm>
        </p:spPr>
      </p:pic>
      <p:pic>
        <p:nvPicPr>
          <p:cNvPr id="6" name="Rezervirano mjesto sadržaja 5" descr="DSC052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82108" y="1916832"/>
            <a:ext cx="4428492" cy="32403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5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96752"/>
            <a:ext cx="4546848" cy="4392488"/>
          </a:xfrm>
        </p:spPr>
      </p:pic>
      <p:pic>
        <p:nvPicPr>
          <p:cNvPr id="6" name="Rezervirano mjesto sadržaja 5" descr="DSC05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516981"/>
            <a:ext cx="3394720" cy="2692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5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Rezervirano mjesto sadržaja 5" descr="DSC05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402832" cy="432047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Prikaz na zaslonu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tema</vt:lpstr>
      <vt:lpstr>RECIKLIRANJE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RECIKLIRANJE</dc:title>
  <dc:creator>OŠ Ravna Gora</dc:creator>
  <cp:lastModifiedBy>OŠ Ravna Gora</cp:lastModifiedBy>
  <cp:revision>2</cp:revision>
  <dcterms:created xsi:type="dcterms:W3CDTF">2013-02-18T10:27:44Z</dcterms:created>
  <dcterms:modified xsi:type="dcterms:W3CDTF">2013-02-18T10:47:16Z</dcterms:modified>
</cp:coreProperties>
</file>