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DCE-007A-4B7A-AFB2-BA157FBBAA5E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1657-7C67-4440-8F37-B1E80CBC42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DCE-007A-4B7A-AFB2-BA157FBBAA5E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1657-7C67-4440-8F37-B1E80CBC42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DCE-007A-4B7A-AFB2-BA157FBBAA5E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1657-7C67-4440-8F37-B1E80CBC42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DCE-007A-4B7A-AFB2-BA157FBBAA5E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1657-7C67-4440-8F37-B1E80CBC42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DCE-007A-4B7A-AFB2-BA157FBBAA5E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1657-7C67-4440-8F37-B1E80CBC42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DCE-007A-4B7A-AFB2-BA157FBBAA5E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1657-7C67-4440-8F37-B1E80CBC42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DCE-007A-4B7A-AFB2-BA157FBBAA5E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1657-7C67-4440-8F37-B1E80CBC42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DCE-007A-4B7A-AFB2-BA157FBBAA5E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1657-7C67-4440-8F37-B1E80CBC42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DCE-007A-4B7A-AFB2-BA157FBBAA5E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1657-7C67-4440-8F37-B1E80CBC42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DCE-007A-4B7A-AFB2-BA157FBBAA5E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1657-7C67-4440-8F37-B1E80CBC42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DCE-007A-4B7A-AFB2-BA157FBBAA5E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1657-7C67-4440-8F37-B1E80CBC424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8DCE-007A-4B7A-AFB2-BA157FBBAA5E}" type="datetimeFigureOut">
              <a:rPr lang="hr-HR" smtClean="0"/>
              <a:t>18.02.2013.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A1657-7C67-4440-8F37-B1E80CBC424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ČIŠĆENJE OKOLIŠA ŠKOLE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u</a:t>
            </a:r>
            <a:r>
              <a:rPr lang="hr-HR" dirty="0" smtClean="0">
                <a:solidFill>
                  <a:schemeClr val="bg1"/>
                </a:solidFill>
              </a:rPr>
              <a:t>čiteljica Snježana </a:t>
            </a:r>
            <a:r>
              <a:rPr lang="hr-HR" dirty="0" err="1" smtClean="0">
                <a:solidFill>
                  <a:schemeClr val="bg1"/>
                </a:solidFill>
              </a:rPr>
              <a:t>Sveticki</a:t>
            </a:r>
            <a:r>
              <a:rPr lang="hr-HR" dirty="0" smtClean="0">
                <a:solidFill>
                  <a:schemeClr val="bg1"/>
                </a:solidFill>
              </a:rPr>
              <a:t> i drugi razred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DSC067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124744"/>
            <a:ext cx="6034617" cy="500141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DSC067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268760"/>
            <a:ext cx="6034617" cy="485740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POZDRAV DO SLJEDEĆEG ČIŠĆENJA</a:t>
            </a:r>
            <a:endParaRPr lang="hr-HR" dirty="0"/>
          </a:p>
        </p:txBody>
      </p:sp>
      <p:pic>
        <p:nvPicPr>
          <p:cNvPr id="4" name="Rezervirano mjesto sadržaja 3" descr="DSC06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</Words>
  <Application>Microsoft Office PowerPoint</Application>
  <PresentationFormat>Prikaz na zaslonu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Office tema</vt:lpstr>
      <vt:lpstr>ČIŠĆENJE OKOLIŠA ŠKOLE</vt:lpstr>
      <vt:lpstr>Slajd 2</vt:lpstr>
      <vt:lpstr>Slajd 3</vt:lpstr>
      <vt:lpstr>POZDRAV DO SLJEDEĆEG ČIŠĆENJA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ČIŠĆENJE OKOLIŠA ŠKOLE</dc:title>
  <dc:creator>OŠ Ravna Gora</dc:creator>
  <cp:lastModifiedBy>OŠ Ravna Gora</cp:lastModifiedBy>
  <cp:revision>2</cp:revision>
  <dcterms:created xsi:type="dcterms:W3CDTF">2013-02-18T10:13:48Z</dcterms:created>
  <dcterms:modified xsi:type="dcterms:W3CDTF">2013-02-18T10:25:08Z</dcterms:modified>
</cp:coreProperties>
</file>